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E483-25D1-4E03-97E4-F5F2F45A1228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C6FF-1EC2-47BE-92E2-5AD8FD1F8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E483-25D1-4E03-97E4-F5F2F45A1228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C6FF-1EC2-47BE-92E2-5AD8FD1F8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E483-25D1-4E03-97E4-F5F2F45A1228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C6FF-1EC2-47BE-92E2-5AD8FD1F8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E483-25D1-4E03-97E4-F5F2F45A1228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C6FF-1EC2-47BE-92E2-5AD8FD1F8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E483-25D1-4E03-97E4-F5F2F45A1228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C6FF-1EC2-47BE-92E2-5AD8FD1F8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E483-25D1-4E03-97E4-F5F2F45A1228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C6FF-1EC2-47BE-92E2-5AD8FD1F88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E483-25D1-4E03-97E4-F5F2F45A1228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C6FF-1EC2-47BE-92E2-5AD8FD1F8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E483-25D1-4E03-97E4-F5F2F45A1228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C6FF-1EC2-47BE-92E2-5AD8FD1F8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E483-25D1-4E03-97E4-F5F2F45A1228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C6FF-1EC2-47BE-92E2-5AD8FD1F8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E483-25D1-4E03-97E4-F5F2F45A1228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D3C6FF-1EC2-47BE-92E2-5AD8FD1F8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E483-25D1-4E03-97E4-F5F2F45A1228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C6FF-1EC2-47BE-92E2-5AD8FD1F8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D0CE483-25D1-4E03-97E4-F5F2F45A1228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5D3C6FF-1EC2-47BE-92E2-5AD8FD1F88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6019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38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Ad Pictures\Beta\Beta-Steam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45847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81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BETA STEAMER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457200" y="16002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International quality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Food grade container used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Heat resistant plastic body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Shock proof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Heat regulator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On/off indicator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Unbreakable body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Energy saver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192363" y="6172200"/>
            <a:ext cx="24240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MRP : </a:t>
            </a:r>
            <a:r>
              <a:rPr lang="en-US" sz="3000" b="1" dirty="0" err="1" smtClean="0">
                <a:solidFill>
                  <a:schemeClr val="bg1"/>
                </a:solidFill>
              </a:rPr>
              <a:t>Rs</a:t>
            </a:r>
            <a:r>
              <a:rPr lang="en-US" sz="3000" b="1" dirty="0" smtClean="0">
                <a:solidFill>
                  <a:schemeClr val="bg1"/>
                </a:solidFill>
              </a:rPr>
              <a:t> 720</a:t>
            </a:r>
          </a:p>
        </p:txBody>
      </p:sp>
    </p:spTree>
    <p:extLst>
      <p:ext uri="{BB962C8B-B14F-4D97-AF65-F5344CB8AC3E}">
        <p14:creationId xmlns:p14="http://schemas.microsoft.com/office/powerpoint/2010/main" val="1944181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esktop\Ad Pictures\Oil Warmer\Oil-Warmer--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4584700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81000"/>
            <a:ext cx="793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OIL WARMER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228600" y="1378527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International quality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Fully automatic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Fuse for safety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Heat resistant plastic body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Shock proof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Heat regulator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On/off indicator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Unbreakable body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Energy saver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055223" y="6172200"/>
            <a:ext cx="23990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MRP : </a:t>
            </a:r>
            <a:r>
              <a:rPr lang="en-US" sz="3000" b="1" dirty="0" err="1">
                <a:solidFill>
                  <a:schemeClr val="bg1"/>
                </a:solidFill>
              </a:rPr>
              <a:t>Rs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</a:rPr>
              <a:t>479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0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Ad Pictures\S1\UV-Steriliser-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4114800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334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S1 UV STERILIZER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228600" y="16002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Phillips UV tube and ballast used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International 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Light weight plastic body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Three step switch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15 min sterilization process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On/off indicator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Unbreakable body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Portable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469262" y="6172200"/>
            <a:ext cx="26250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MRP : </a:t>
            </a:r>
            <a:r>
              <a:rPr lang="en-US" sz="3000" b="1" dirty="0" err="1">
                <a:solidFill>
                  <a:schemeClr val="bg1"/>
                </a:solidFill>
              </a:rPr>
              <a:t>Rs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</a:rPr>
              <a:t>3473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2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S2 UV STERILIZER</a:t>
            </a:r>
            <a:endParaRPr lang="en-US" sz="4000" b="1" dirty="0"/>
          </a:p>
        </p:txBody>
      </p:sp>
      <p:pic>
        <p:nvPicPr>
          <p:cNvPr id="10242" name="Picture 2" descr="C:\Users\HP\Desktop\Ad Pictures\S2\UV-Steriliser-S2--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584700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0891" y="13716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Phillips UV tube and ballast used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TWO-in-ONE</a:t>
            </a:r>
            <a:r>
              <a:rPr lang="en-US" sz="2400" dirty="0" smtClean="0"/>
              <a:t> convertible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International 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Light weight plastic body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15 min sterilization process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On/off indicator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Unbreakable body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Portable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274852" y="6248400"/>
            <a:ext cx="26331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MRP : </a:t>
            </a:r>
            <a:r>
              <a:rPr lang="en-US" sz="3000" b="1" dirty="0" err="1">
                <a:solidFill>
                  <a:schemeClr val="bg1"/>
                </a:solidFill>
              </a:rPr>
              <a:t>Rs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</a:rPr>
              <a:t>3957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7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5034" y="381000"/>
            <a:ext cx="6738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/>
                <a:solidFill>
                  <a:schemeClr val="accent3"/>
                </a:solidFill>
                <a:effectLst/>
              </a:rPr>
              <a:t>WHY NEURON PRIME?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447800"/>
            <a:ext cx="6248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European Standard products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Temperature regulators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Fuse for safety point of view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Expansive range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Good service facility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Upgraded technology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Finest material used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1126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5999"/>
            <a:ext cx="3124200" cy="232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82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609600"/>
            <a:ext cx="4810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CONTACT US AT: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1800 120 5955</a:t>
            </a:r>
          </a:p>
          <a:p>
            <a:pPr algn="ctr"/>
            <a:r>
              <a:rPr lang="en-US" sz="4000" b="1" dirty="0" smtClean="0"/>
              <a:t>(Toll Free Customer Care)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429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61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NEURON: </a:t>
            </a:r>
            <a:r>
              <a:rPr lang="en-US" sz="2000" b="1" dirty="0" smtClean="0"/>
              <a:t> </a:t>
            </a:r>
            <a:r>
              <a:rPr lang="en-US" sz="2000" b="1" dirty="0"/>
              <a:t>Neuron is known to have based its foundation on delivering quality products and services. Winning the hearts of </a:t>
            </a:r>
            <a:r>
              <a:rPr lang="en-US" sz="2000" b="1" dirty="0" smtClean="0"/>
              <a:t>lakhs </a:t>
            </a:r>
            <a:r>
              <a:rPr lang="en-US" sz="2000" b="1" dirty="0"/>
              <a:t>across the nation and </a:t>
            </a:r>
            <a:r>
              <a:rPr lang="en-US" sz="2000" b="1" dirty="0" smtClean="0"/>
              <a:t>have </a:t>
            </a:r>
            <a:r>
              <a:rPr lang="en-US" sz="2000" b="1" dirty="0"/>
              <a:t>been established as a marker of quality, Neuron is the hallmark of </a:t>
            </a:r>
            <a:r>
              <a:rPr lang="en-US" sz="2000" b="1" dirty="0" smtClean="0"/>
              <a:t>trust.</a:t>
            </a:r>
            <a:endParaRPr lang="en-US" sz="2000" b="1" dirty="0"/>
          </a:p>
          <a:p>
            <a:pPr algn="just"/>
            <a:r>
              <a:rPr lang="en-US" sz="2000" b="1" dirty="0"/>
              <a:t> 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 smtClean="0"/>
              <a:t>With </a:t>
            </a:r>
            <a:r>
              <a:rPr lang="en-US" sz="2000" b="1" dirty="0"/>
              <a:t>our commitment and ethos coupled with hardcore advantages of infrastructure, hygienic industry and good quality product, Neuron pledges to be a trusted, reliable and industry recognized partner to you and your business</a:t>
            </a:r>
            <a:r>
              <a:rPr lang="en-US" sz="2000" b="1" dirty="0" smtClean="0"/>
              <a:t>. A </a:t>
            </a:r>
            <a:r>
              <a:rPr lang="en-US" sz="2000" b="1" dirty="0"/>
              <a:t>company you can rely on. We pledge to provide penetrating prices and exceptionally good value to our customers at all times.</a:t>
            </a:r>
          </a:p>
          <a:p>
            <a:pPr algn="just"/>
            <a:r>
              <a:rPr lang="en-US" sz="20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3867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447799"/>
            <a:ext cx="86106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 smtClean="0"/>
          </a:p>
          <a:p>
            <a:pPr algn="just"/>
            <a:r>
              <a:rPr lang="en-US" sz="3200" b="1" dirty="0" smtClean="0"/>
              <a:t>Neuron Industries is certified for ISO 9001:2015 (Quality Management System).</a:t>
            </a:r>
          </a:p>
          <a:p>
            <a:pPr algn="just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Customer Satisfaction and Quality are major priorities of Neuron Industries.</a:t>
            </a:r>
          </a:p>
          <a:p>
            <a:pPr algn="just"/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43200" y="838200"/>
            <a:ext cx="3301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QUALITY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872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599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</a:rPr>
              <a:t>NEURON PRIME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" y="1018823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400" b="1" dirty="0" smtClean="0"/>
              <a:t>Neuron Prime is a vast range of exceptional beauty </a:t>
            </a:r>
            <a:r>
              <a:rPr lang="en-US" sz="2400" b="1" dirty="0" err="1" smtClean="0"/>
              <a:t>equipments</a:t>
            </a:r>
            <a:r>
              <a:rPr lang="en-US" sz="2400" b="1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400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b="1" dirty="0" smtClean="0"/>
              <a:t>The range consists nine products- 4 wax heaters, 2 Steamers, 1 Oil Warmer and </a:t>
            </a:r>
            <a:r>
              <a:rPr lang="en-US" sz="2400" b="1" dirty="0" smtClean="0"/>
              <a:t> 2 </a:t>
            </a:r>
            <a:r>
              <a:rPr lang="en-US" sz="2400" b="1" dirty="0" smtClean="0"/>
              <a:t>Sterilizers.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400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b="1" dirty="0" smtClean="0"/>
              <a:t>Its launch is expected to release path breaking sales attributing to its quality and appearance.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400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b="1" dirty="0" smtClean="0"/>
              <a:t>Prime Range is available online at e- portals like Amazon and </a:t>
            </a:r>
            <a:r>
              <a:rPr lang="en-US" sz="2400" b="1" dirty="0" err="1" smtClean="0"/>
              <a:t>Flipkart</a:t>
            </a:r>
            <a:r>
              <a:rPr lang="en-US" sz="2400" b="1" dirty="0" smtClean="0"/>
              <a:t>.</a:t>
            </a:r>
          </a:p>
          <a:p>
            <a:pPr algn="just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6882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MERCURY WAX HEATER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3236" y="1295400"/>
            <a:ext cx="40039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International quality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Big size container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Fuse for safety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Heat resistant plastic body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Shock proof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Heat regulator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On/off indicator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Unbreakable body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Energy saver</a:t>
            </a:r>
          </a:p>
          <a:p>
            <a:endParaRPr lang="en-US" sz="2400" dirty="0"/>
          </a:p>
        </p:txBody>
      </p:sp>
      <p:pic>
        <p:nvPicPr>
          <p:cNvPr id="2052" name="Picture 4" descr="C:\Users\HP\Desktop\Ad Pictures\Mercury\Mercury-Wax-Heater--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17073"/>
            <a:ext cx="4584700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64150" y="6281410"/>
            <a:ext cx="259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MRP : </a:t>
            </a:r>
            <a:r>
              <a:rPr lang="en-US" sz="3000" b="1" dirty="0" err="1" smtClean="0">
                <a:solidFill>
                  <a:schemeClr val="bg1"/>
                </a:solidFill>
              </a:rPr>
              <a:t>Rs</a:t>
            </a:r>
            <a:r>
              <a:rPr lang="en-US" sz="3000" b="1" dirty="0" smtClean="0">
                <a:solidFill>
                  <a:schemeClr val="bg1"/>
                </a:solidFill>
              </a:rPr>
              <a:t> 685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3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Ad Pictures\Mars\Mars-Wax-Heater--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51709"/>
            <a:ext cx="4584700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533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63116" y="351104"/>
            <a:ext cx="45106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MARS WAX HEATER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04800" y="137160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International quality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Big size container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Fuse for safety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 Heat resistant plastic body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Shock proof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Heat regulator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On/off indicator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Unbreakable body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Energy saver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208360" y="6324600"/>
            <a:ext cx="239757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MRP : </a:t>
            </a:r>
            <a:r>
              <a:rPr lang="en-US" sz="3000" b="1" dirty="0" err="1">
                <a:solidFill>
                  <a:schemeClr val="bg1"/>
                </a:solidFill>
              </a:rPr>
              <a:t>Rs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</a:rPr>
              <a:t>767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Ad Pictures\Jupiter\Jupitor-Wax-Heater--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4584700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381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JUPITER WAX HEATER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304800" y="144780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International quality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Big size container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Fuse for safety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Heat resistant plastic body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Shock proof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Heat regulator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On/off indicator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Unbreakable body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Energy saver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020431" y="6283220"/>
            <a:ext cx="24270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MRP : </a:t>
            </a:r>
            <a:r>
              <a:rPr lang="en-US" sz="3000" b="1" dirty="0" err="1">
                <a:solidFill>
                  <a:schemeClr val="bg1"/>
                </a:solidFill>
              </a:rPr>
              <a:t>Rs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</a:rPr>
              <a:t>840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0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Ad Pictures\Pluto\Pluto-Wax-Heater--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584700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4572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PLUTO WAX HEATER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157532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International quality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Big size container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Fuse for safety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 Heat resistant plastic body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Shock proof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Heat regulator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On/off indicator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Unbreakable body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Energy saver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268564" y="6304002"/>
            <a:ext cx="24240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MRP : </a:t>
            </a:r>
            <a:r>
              <a:rPr lang="en-US" sz="3000" b="1" dirty="0" err="1">
                <a:solidFill>
                  <a:schemeClr val="bg1"/>
                </a:solidFill>
              </a:rPr>
              <a:t>Rs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</a:rPr>
              <a:t>592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65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Ad Pictures\Alpha\Alpha-Steam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4584700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810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ALPHA STEAMER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457200" y="18288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International quality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Food grade container used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Heat resistant plastic body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Shock proof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Heat regulator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On/off indicator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Unbreakable body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Energy saver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195119" y="6172200"/>
            <a:ext cx="24240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MRP : </a:t>
            </a:r>
            <a:r>
              <a:rPr lang="en-US" sz="3000" b="1" dirty="0" err="1">
                <a:solidFill>
                  <a:schemeClr val="bg1"/>
                </a:solidFill>
              </a:rPr>
              <a:t>Rs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</a:rPr>
              <a:t>695</a:t>
            </a:r>
          </a:p>
        </p:txBody>
      </p:sp>
    </p:spTree>
    <p:extLst>
      <p:ext uri="{BB962C8B-B14F-4D97-AF65-F5344CB8AC3E}">
        <p14:creationId xmlns:p14="http://schemas.microsoft.com/office/powerpoint/2010/main" val="2365156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925</TotalTime>
  <Words>401</Words>
  <Application>Microsoft Office PowerPoint</Application>
  <PresentationFormat>On-screen Show (4:3)</PresentationFormat>
  <Paragraphs>127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19</cp:revision>
  <dcterms:created xsi:type="dcterms:W3CDTF">2019-03-20T05:59:29Z</dcterms:created>
  <dcterms:modified xsi:type="dcterms:W3CDTF">2019-03-23T10:45:32Z</dcterms:modified>
</cp:coreProperties>
</file>